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5"/>
  </p:sldMasterIdLst>
  <p:sldIdLst>
    <p:sldId id="256" r:id="rId6"/>
    <p:sldId id="258" r:id="rId7"/>
    <p:sldId id="260" r:id="rId8"/>
    <p:sldId id="259" r:id="rId9"/>
    <p:sldId id="261" r:id="rId10"/>
    <p:sldId id="25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01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3882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48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794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379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1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855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3385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72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98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33874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6" name="Arc 84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4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6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7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8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9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0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2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3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4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869" name="Rectangle 77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fld id="{BEF25895-25C8-438C-8529-BDBD800AFC9E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33870" name="Rectangle 7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71" name="Rectangle 7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0CEECB6-D397-4EC5-AFC5-0E75C4210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9290EA-A761-4EAE-8671-1B71E069FDA8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B719ABE-51B4-4F68-ADEE-546F2F081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F96EE-BB46-4494-89B0-F5EFC379F8BD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DA2DF82-6A7A-47C0-8352-15D80796B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46C6A-757F-4F6A-9AED-269F73184263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99C6DC3-E946-4D20-9B01-35E0A2039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4CF667-E902-4FF4-AE64-61FECFFBADB3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C5B4835-A945-4C6B-84A2-D3826B258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58D348-3968-42B7-94B1-ADC2DD46EF68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506B43B-9ABF-41E3-A00F-C98606F2B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A4434-4280-435E-BDBB-9222081D7CA8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4A09A75-5DEE-4DB9-AB9B-084C73B8A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FF46B-EE9B-4FF8-A958-3893183DC2F9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B6A6EF7-9DF2-4638-89A7-1E3BFB8E5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2F0FA-46A1-43CB-84C3-3E1474691A61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D4BE19E-DBEA-44C4-B5A6-5546B0D41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3EB7F-5553-4EAD-9086-5B5A0B8D1304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50B1712-7DA0-496B-80AD-608534D0A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0DF3A-60B8-4948-BA30-FC2223809DEA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E03EDF4-4540-41B1-85E2-BDCB33BF2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7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8434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843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13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0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B4224FFB-86EE-4555-90B3-A89E29AB0965}" type="datetime1">
              <a:rPr lang="en-US"/>
              <a:pPr/>
              <a:t>1/3/2014</a:t>
            </a:fld>
            <a:endParaRPr 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r>
              <a:rPr lang="en-US"/>
              <a:t>Page </a:t>
            </a:r>
            <a:fld id="{BF076491-6E9C-445B-90EE-A6E31AAA0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Notebook Layout	</a:t>
            </a:r>
            <a:endParaRPr lang="en-US" dirty="0"/>
          </a:p>
        </p:txBody>
      </p:sp>
      <p:pic>
        <p:nvPicPr>
          <p:cNvPr id="4" name="Picture 3" descr="SRMHS Engineering Academy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886200"/>
            <a:ext cx="2990850" cy="1790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NAME, COURSE and PERIOD must be written on the cover of your notebook.</a:t>
            </a:r>
          </a:p>
          <a:p>
            <a:endParaRPr lang="en-US" dirty="0"/>
          </a:p>
          <a:p>
            <a:r>
              <a:rPr lang="en-US" dirty="0" smtClean="0"/>
              <a:t>Write them LARGE, Clearly and in Permanent Maker.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/>
              <a:t>Mr. Beatty</a:t>
            </a:r>
          </a:p>
          <a:p>
            <a:pPr algn="ctr">
              <a:buNone/>
            </a:pPr>
            <a:r>
              <a:rPr lang="en-US" sz="5400" dirty="0" smtClean="0"/>
              <a:t>Digital Electronics</a:t>
            </a:r>
          </a:p>
          <a:p>
            <a:pPr algn="ctr">
              <a:buNone/>
            </a:pPr>
            <a:r>
              <a:rPr lang="en-US" sz="5400" dirty="0" smtClean="0"/>
              <a:t>3</a:t>
            </a:r>
            <a:r>
              <a:rPr lang="en-US" sz="5400" baseline="30000" dirty="0" smtClean="0"/>
              <a:t>rd</a:t>
            </a:r>
            <a:r>
              <a:rPr lang="en-US" sz="5400" dirty="0" smtClean="0"/>
              <a:t> Period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the first TWO pages (front and back) empty for your TOC. </a:t>
            </a:r>
          </a:p>
          <a:p>
            <a:r>
              <a:rPr lang="en-US" dirty="0" smtClean="0"/>
              <a:t>Write Table of Contents across the top of each page.</a:t>
            </a:r>
          </a:p>
          <a:p>
            <a:r>
              <a:rPr lang="en-US" dirty="0" smtClean="0"/>
              <a:t>Make a header for each Unit</a:t>
            </a:r>
          </a:p>
          <a:p>
            <a:r>
              <a:rPr lang="en-US" dirty="0" smtClean="0"/>
              <a:t>List each activity and what page or pages it is 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Table of contents</a:t>
            </a:r>
          </a:p>
          <a:p>
            <a:pPr>
              <a:buNone/>
            </a:pPr>
            <a:r>
              <a:rPr lang="en-US" u="sng" dirty="0" smtClean="0"/>
              <a:t>Unit 1</a:t>
            </a:r>
          </a:p>
          <a:p>
            <a:r>
              <a:rPr lang="en-US" sz="2800" dirty="0" smtClean="0"/>
              <a:t>Pg 1 - Activity 1.1.1 Classroom &amp; Lab Safety</a:t>
            </a:r>
          </a:p>
          <a:p>
            <a:r>
              <a:rPr lang="en-US" sz="2800" dirty="0" smtClean="0"/>
              <a:t>Pg 2 – Activity 1.1.2 Engineering Notation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4114800" cy="685800"/>
          </a:xfrm>
        </p:spPr>
        <p:txBody>
          <a:bodyPr/>
          <a:lstStyle/>
          <a:p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1066800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838200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Lesson Notes: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838200" y="411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Conclusion Questions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838200" y="3276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Sketches / Etc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838200" y="495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Signature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Date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838200" y="5715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Witness’s Signature and Date: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7162800" y="2286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S001068987">
  <a:themeElements>
    <a:clrScheme name="Office Theme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TP001068987</AuthoringAssetId>
    <AssetId xmlns="145c5697-5eb5-440b-b2f1-a8273fb59250">TS001068987</AssetId>
  </documentManagement>
</p:properties>
</file>

<file path=customXml/itemProps1.xml><?xml version="1.0" encoding="utf-8"?>
<ds:datastoreItem xmlns:ds="http://schemas.openxmlformats.org/officeDocument/2006/customXml" ds:itemID="{2E5E34CF-E1DB-4A49-950C-49ECA3A57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2796CA5-2570-4595-8A6C-583005CDAB9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DAE215A-632A-4D67-AE5F-10E0A57086D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3CBDF1A-71F0-41AD-8970-5BF98E3035D8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TS001068987</Template>
  <TotalTime>180</TotalTime>
  <Words>136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TS001068987</vt:lpstr>
      <vt:lpstr>Engineering Notebook Layout </vt:lpstr>
      <vt:lpstr>Cover</vt:lpstr>
      <vt:lpstr>Example</vt:lpstr>
      <vt:lpstr>Table of Contents</vt:lpstr>
      <vt:lpstr>Example</vt:lpstr>
      <vt:lpstr>Lesson Title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Notebook Layout </dc:title>
  <dc:creator>tbeatty</dc:creator>
  <cp:lastModifiedBy>TJ Beatty</cp:lastModifiedBy>
  <cp:revision>22</cp:revision>
  <cp:lastPrinted>1601-01-01T00:00:00Z</cp:lastPrinted>
  <dcterms:created xsi:type="dcterms:W3CDTF">2013-12-17T15:55:42Z</dcterms:created>
  <dcterms:modified xsi:type="dcterms:W3CDTF">2014-01-03T15:36:31Z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TS001068987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Blueprint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Blueprint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66;#PowerPoint - Design Templt 2003;#182;#Office XP;#64;#PowerPoint 2003;#67;#PowerPoint - Design Templt 12;#65;#Microsoft Office PowerPoint 2007;#184;#Office 2000;#79;#Template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254820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TP001068987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