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5"/>
  </p:sldMasterIdLst>
  <p:sldIdLst>
    <p:sldId id="256" r:id="rId6"/>
    <p:sldId id="258" r:id="rId7"/>
    <p:sldId id="260" r:id="rId8"/>
    <p:sldId id="259" r:id="rId9"/>
    <p:sldId id="261" r:id="rId10"/>
    <p:sldId id="257" r:id="rId11"/>
    <p:sldId id="262" r:id="rId12"/>
    <p:sldId id="263" r:id="rId13"/>
    <p:sldId id="265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01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882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379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81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55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3385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9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869" name="Rectangle 77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fld id="{BEF25895-25C8-438C-8529-BDBD800AFC9E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33870" name="Rectangle 7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871" name="Rectangle 7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0CEECB6-D397-4EC5-AFC5-0E75C4210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290EA-A761-4EAE-8671-1B71E069FDA8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B719ABE-51B4-4F68-ADEE-546F2F081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F96EE-BB46-4494-89B0-F5EFC379F8BD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DDA2DF82-6A7A-47C0-8352-15D80796B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46C6A-757F-4F6A-9AED-269F73184263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E99C6DC3-E946-4D20-9B01-35E0A2039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CF667-E902-4FF4-AE64-61FECFFBADB3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DC5B4835-A945-4C6B-84A2-D3826B258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8D348-3968-42B7-94B1-ADC2DD46EF68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C506B43B-9ABF-41E3-A00F-C98606F2B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EA4434-4280-435E-BDBB-9222081D7CA8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84A09A75-5DEE-4DB9-AB9B-084C73B8A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FF46B-EE9B-4FF8-A958-3893183DC2F9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FB6A6EF7-9DF2-4638-89A7-1E3BFB8E5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2F0FA-46A1-43CB-84C3-3E1474691A61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FD4BE19E-DBEA-44C4-B5A6-5546B0D41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3EB7F-5553-4EAD-9086-5B5A0B8D1304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850B1712-7DA0-496B-80AD-608534D0A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0DF3A-60B8-4948-BA30-FC2223809DEA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1E03EDF4-4540-41B1-85E2-BDCB33BF2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7" name="Group 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4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843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5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88" name="Rectangle 56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89" name="Group 57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8490" name="Rectangle 58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95" name="Group 63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849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01" name="Group 69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8502" name="Rectangle 70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Line 73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Line 74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12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13" name="Group 81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8514" name="Line 82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6" name="Arc 84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50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09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</a:defRPr>
            </a:lvl1pPr>
          </a:lstStyle>
          <a:p>
            <a:fld id="{B4224FFB-86EE-4555-90B3-A89E29AB0965}" type="datetime1">
              <a:rPr lang="en-US"/>
              <a:pPr/>
              <a:t>7/25/2017</a:t>
            </a:fld>
            <a:endParaRPr lang="en-US"/>
          </a:p>
        </p:txBody>
      </p:sp>
      <p:sp>
        <p:nvSpPr>
          <p:cNvPr id="18510" name="Rectangle 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18511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</a:defRPr>
            </a:lvl1pPr>
          </a:lstStyle>
          <a:p>
            <a:r>
              <a:rPr lang="en-US"/>
              <a:t>Page </a:t>
            </a:r>
            <a:fld id="{BF076491-6E9C-445B-90EE-A6E31AAA02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Engineering Notebook Layout	</a:t>
            </a:r>
          </a:p>
        </p:txBody>
      </p:sp>
      <p:pic>
        <p:nvPicPr>
          <p:cNvPr id="4" name="Picture 3" descr="SRMHS Engineering Academy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886200"/>
            <a:ext cx="2990850" cy="1790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Engineers use notebooks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r>
              <a:rPr lang="en-US" dirty="0"/>
              <a:t>Toru Iwatani</a:t>
            </a:r>
          </a:p>
          <a:p>
            <a:r>
              <a:rPr lang="en-US" dirty="0"/>
              <a:t>Developer of </a:t>
            </a:r>
            <a:r>
              <a:rPr lang="en-US" dirty="0" err="1"/>
              <a:t>PacMan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https://i1.wp.com/ctrl500.com/wp-content/uploads/2012/04/iwatani.jpg?resize=750%2C595">
            <a:extLst>
              <a:ext uri="{FF2B5EF4-FFF2-40B4-BE49-F238E27FC236}">
                <a16:creationId xmlns:a16="http://schemas.microsoft.com/office/drawing/2014/main" id="{FB262499-5B5A-432E-81CB-529E4C0F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648075" cy="289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1.wp.com/ctrl500.com/wp-content/uploads/2012/04/detailsiwatani.jpg?resize=750%2C450">
            <a:extLst>
              <a:ext uri="{FF2B5EF4-FFF2-40B4-BE49-F238E27FC236}">
                <a16:creationId xmlns:a16="http://schemas.microsoft.com/office/drawing/2014/main" id="{26E6D44E-9AE7-4879-862E-1B46362E5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0"/>
          <a:stretch/>
        </p:blipFill>
        <p:spPr bwMode="auto">
          <a:xfrm>
            <a:off x="5103019" y="1447800"/>
            <a:ext cx="3431381" cy="48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304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NAME, COURSE and PERIOD must be written on the cover of your notebook.</a:t>
            </a:r>
          </a:p>
          <a:p>
            <a:endParaRPr lang="en-US" dirty="0"/>
          </a:p>
          <a:p>
            <a:r>
              <a:rPr lang="en-US" dirty="0"/>
              <a:t>Write them LARGE, Clearly and in Permanent Maker.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3886200" cy="4114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Mr. Welker</a:t>
            </a:r>
          </a:p>
          <a:p>
            <a:pPr algn="ctr">
              <a:buNone/>
            </a:pPr>
            <a:r>
              <a:rPr lang="en-US" dirty="0"/>
              <a:t>Digital Electronics</a:t>
            </a:r>
          </a:p>
          <a:p>
            <a:pPr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Period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71FCE-0217-471C-9BCE-DB3D49BF9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638266" cy="48515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Leave the first TWO pages (front and back) empty for your TOC. </a:t>
            </a:r>
          </a:p>
          <a:p>
            <a:r>
              <a:rPr lang="en-US" dirty="0"/>
              <a:t>Write Table of Contents across the top of each page.</a:t>
            </a:r>
          </a:p>
          <a:p>
            <a:r>
              <a:rPr lang="en-US" dirty="0"/>
              <a:t>Make a header for each Unit</a:t>
            </a:r>
          </a:p>
          <a:p>
            <a:r>
              <a:rPr lang="en-US" dirty="0"/>
              <a:t>List each activity and what page or pages it is 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22860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Table of contents</a:t>
            </a:r>
          </a:p>
          <a:p>
            <a:pPr>
              <a:buNone/>
            </a:pPr>
            <a:r>
              <a:rPr lang="en-US" u="sng" dirty="0"/>
              <a:t>Unit 1</a:t>
            </a:r>
          </a:p>
          <a:p>
            <a:r>
              <a:rPr lang="en-US" sz="2800" dirty="0"/>
              <a:t>Pg 1 - Activity 1.1.1 Classroom &amp; Lab Safety</a:t>
            </a:r>
          </a:p>
          <a:p>
            <a:r>
              <a:rPr lang="en-US" sz="2800" dirty="0"/>
              <a:t>Pg 2 – Activity 1.1.2 Engineering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EF641-BC87-42CC-ABCF-E401C117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" y="4191000"/>
            <a:ext cx="8354291" cy="19355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4114800" cy="685800"/>
          </a:xfrm>
        </p:spPr>
        <p:txBody>
          <a:bodyPr/>
          <a:lstStyle/>
          <a:p>
            <a:r>
              <a:rPr lang="en-US" dirty="0"/>
              <a:t>Lesson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1066800"/>
          </a:xfrm>
        </p:spPr>
        <p:txBody>
          <a:bodyPr/>
          <a:lstStyle/>
          <a:p>
            <a:r>
              <a:rPr lang="en-US" dirty="0"/>
              <a:t>Warm up: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838200" y="2438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Notes: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838200" y="4114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Conclusion Questions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838200" y="3276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Sketches / Etc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838200" y="4953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Signature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Date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838200" y="5715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Witness’s Signature and Date: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7162800" y="2286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#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AD1912-0F97-4BDE-B618-57935C227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505200" cy="46736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07388F-8A9E-4D9A-934A-6CD4CE624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838200"/>
            <a:ext cx="4107873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93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4114800" cy="685800"/>
          </a:xfrm>
        </p:spPr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724400"/>
          </a:xfrm>
        </p:spPr>
        <p:txBody>
          <a:bodyPr/>
          <a:lstStyle/>
          <a:p>
            <a:r>
              <a:rPr lang="en-US" dirty="0"/>
              <a:t>Be Neat!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838200" y="2438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remove material or pages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838200" y="4114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do not need </a:t>
            </a:r>
            <a:r>
              <a:rPr lang="en-US" sz="3200" kern="0" dirty="0">
                <a:latin typeface="+mn-lt"/>
              </a:rPr>
              <a:t>to be exact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838200" y="3276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Tape or glue in additional notes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838200" y="4953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 Review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838200" y="5715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631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4114800" cy="685800"/>
          </a:xfrm>
        </p:spPr>
        <p:txBody>
          <a:bodyPr/>
          <a:lstStyle/>
          <a:p>
            <a:r>
              <a:rPr lang="en-US" dirty="0"/>
              <a:t>Adding pages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724400"/>
          </a:xfrm>
        </p:spPr>
        <p:txBody>
          <a:bodyPr/>
          <a:lstStyle/>
          <a:p>
            <a:r>
              <a:rPr lang="en-US" dirty="0"/>
              <a:t>Fold in half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838200" y="24384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Fold ¼ in opposite direction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858982" y="3543300"/>
            <a:ext cx="3733800" cy="30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more guessing what your notes were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No Staples!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838200" y="5715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B4148-AD26-489E-8998-A8BDA869A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467" y="1704109"/>
            <a:ext cx="3817361" cy="38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85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TS001068987">
  <a:themeElements>
    <a:clrScheme name="Office Theme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 Them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>en-us</Markets>
    <AppVer xmlns="145c5697-5eb5-440b-b2f1-a8273fb59250" xsi:nil="true"/>
    <AuthoringAssetId xmlns="145c5697-5eb5-440b-b2f1-a8273fb59250">TP001068987</AuthoringAssetId>
    <AssetId xmlns="145c5697-5eb5-440b-b2f1-a8273fb59250">TS001068987</AssetId>
  </documentManagement>
</p:properties>
</file>

<file path=customXml/itemProps1.xml><?xml version="1.0" encoding="utf-8"?>
<ds:datastoreItem xmlns:ds="http://schemas.openxmlformats.org/officeDocument/2006/customXml" ds:itemID="{3DAE215A-632A-4D67-AE5F-10E0A57086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96CA5-2570-4595-8A6C-583005CDAB9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E5E34CF-E1DB-4A49-950C-49ECA3A57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C3CBDF1A-71F0-41AD-8970-5BF98E3035D8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TS001068987</Template>
  <TotalTime>251</TotalTime>
  <Words>191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Tahoma</vt:lpstr>
      <vt:lpstr>TS001068987</vt:lpstr>
      <vt:lpstr>Engineering Notebook Layout </vt:lpstr>
      <vt:lpstr>Cover</vt:lpstr>
      <vt:lpstr>Example</vt:lpstr>
      <vt:lpstr>Table of Contents</vt:lpstr>
      <vt:lpstr>Example</vt:lpstr>
      <vt:lpstr>Lesson Title</vt:lpstr>
      <vt:lpstr>Examples</vt:lpstr>
      <vt:lpstr>Policies</vt:lpstr>
      <vt:lpstr>Adding pages</vt:lpstr>
      <vt:lpstr>Real Engineers use notebooks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Notebook Layout </dc:title>
  <dc:creator>tbeatty</dc:creator>
  <cp:lastModifiedBy>Mark Welker</cp:lastModifiedBy>
  <cp:revision>25</cp:revision>
  <cp:lastPrinted>1601-01-01T00:00:00Z</cp:lastPrinted>
  <dcterms:created xsi:type="dcterms:W3CDTF">2013-12-17T15:55:42Z</dcterms:created>
  <dcterms:modified xsi:type="dcterms:W3CDTF">2017-07-25T16:22:42Z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arkets">
    <vt:lpwstr>en-us</vt:lpwstr>
  </property>
  <property fmtid="{D5CDD505-2E9C-101B-9397-08002B2CF9AE}" pid="4" name="AssetType">
    <vt:lpwstr>TP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TS001068987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Blueprint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EY006220130</vt:lpwstr>
  </property>
  <property fmtid="{D5CDD505-2E9C-101B-9397-08002B2CF9AE}" pid="21" name="SourceTitle">
    <vt:lpwstr>Blueprint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66;#PowerPoint - Design Templt 2003;#182;#Office XP;#64;#PowerPoint 2003;#67;#PowerPoint - Design Templt 12;#65;#Microsoft Office PowerPoint 2007;#184;#Office 2000;#79;#Template 12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UANotes">
    <vt:lpwstr>LEGACY PPTDT. 421488L. June 2003 retrofit</vt:lpwstr>
  </property>
  <property fmtid="{D5CDD505-2E9C-101B-9397-08002B2CF9AE}" pid="33" name="PublishStatusLookup">
    <vt:lpwstr>254820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TPClientViewer">
    <vt:lpwstr>Microsoft Office PowerPoint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TP001068987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